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9" r:id="rId2"/>
    <p:sldId id="384" r:id="rId3"/>
    <p:sldId id="385" r:id="rId4"/>
    <p:sldId id="386" r:id="rId5"/>
    <p:sldId id="387" r:id="rId6"/>
    <p:sldId id="388" r:id="rId7"/>
    <p:sldId id="389" r:id="rId8"/>
    <p:sldId id="390" r:id="rId9"/>
    <p:sldId id="391" r:id="rId10"/>
    <p:sldId id="392" r:id="rId11"/>
    <p:sldId id="393" r:id="rId12"/>
    <p:sldId id="394" r:id="rId13"/>
    <p:sldId id="395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11" r:id="rId30"/>
    <p:sldId id="412" r:id="rId31"/>
    <p:sldId id="413" r:id="rId32"/>
    <p:sldId id="414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33CCCC"/>
    <a:srgbClr val="F7F7F7"/>
    <a:srgbClr val="F7FFFC"/>
    <a:srgbClr val="AF3B40"/>
    <a:srgbClr val="C5FFE8"/>
    <a:srgbClr val="DB1F27"/>
    <a:srgbClr val="0064B5"/>
    <a:srgbClr val="F8991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361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0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ja-JP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09606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71407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852493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82795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15004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04829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890299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04957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896888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58126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397771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C5AE5-E495-4913-B643-A95A6AFABB00}" type="datetimeFigureOut">
              <a:rPr kumimoji="1" lang="ja-JP" altLang="en-US" smtClean="0"/>
              <a:pPr/>
              <a:t>2022/7/22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8A157-56DF-4B3D-9650-5955C7C8710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47969B0-9AAB-4EBF-AF99-17A470D83F03}"/>
              </a:ext>
            </a:extLst>
          </p:cNvPr>
          <p:cNvSpPr txBox="1"/>
          <p:nvPr/>
        </p:nvSpPr>
        <p:spPr>
          <a:xfrm rot="18771082">
            <a:off x="2371661" y="3320685"/>
            <a:ext cx="59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>
                    <a:lumMod val="95000"/>
                  </a:schemeClr>
                </a:solidFill>
              </a:rPr>
              <a:t>Credo Systemz</a:t>
            </a:r>
            <a:endParaRPr lang="en-IN" sz="6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2407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4310743" cy="6858000"/>
          </a:xfrm>
          <a:prstGeom prst="rect">
            <a:avLst/>
          </a:prstGeom>
          <a:solidFill>
            <a:srgbClr val="002060"/>
          </a:solidFill>
          <a:ln>
            <a:solidFill>
              <a:srgbClr val="F899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215523" y="2398836"/>
            <a:ext cx="62440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5400" b="1" dirty="0" err="1" smtClean="0">
                <a:solidFill>
                  <a:srgbClr val="0064B5"/>
                </a:solidFill>
              </a:rPr>
              <a:t>Javascript</a:t>
            </a:r>
            <a:r>
              <a:rPr lang="en-US" altLang="ja-JP" sz="5400" b="1" dirty="0" smtClean="0">
                <a:solidFill>
                  <a:srgbClr val="0064B5"/>
                </a:solidFill>
              </a:rPr>
              <a:t>-Behind the </a:t>
            </a:r>
            <a:r>
              <a:rPr lang="en-US" altLang="ja-JP" sz="5400" b="1" dirty="0" err="1" smtClean="0">
                <a:solidFill>
                  <a:srgbClr val="0064B5"/>
                </a:solidFill>
              </a:rPr>
              <a:t>scence</a:t>
            </a:r>
            <a:endParaRPr lang="en-US" altLang="ja-JP" sz="5400" b="1" dirty="0">
              <a:solidFill>
                <a:srgbClr val="0064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27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36023" y="1825625"/>
            <a:ext cx="10946674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Threaded And Non-blocking Event loop</a:t>
            </a:r>
            <a:endParaRPr lang="en-US" dirty="0"/>
          </a:p>
        </p:txBody>
      </p:sp>
      <p:pic>
        <p:nvPicPr>
          <p:cNvPr id="1024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10344" y="1642744"/>
            <a:ext cx="9940834" cy="4666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Engine</a:t>
            </a:r>
            <a:endParaRPr 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13582" y="1890939"/>
            <a:ext cx="10417087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 And Interpretation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57646" y="1733798"/>
            <a:ext cx="10332719" cy="4235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 of </a:t>
            </a:r>
            <a:r>
              <a:rPr lang="en-US" dirty="0" err="1" smtClean="0"/>
              <a:t>javascript</a:t>
            </a:r>
            <a:endParaRPr 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32587" y="1668870"/>
            <a:ext cx="10588407" cy="4771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Runtime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7280" y="1907176"/>
            <a:ext cx="10097589" cy="4153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06124" y="1643584"/>
            <a:ext cx="10140996" cy="4770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</a:t>
            </a:r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01745" y="1742099"/>
            <a:ext cx="10593569" cy="4880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– Call Stack</a:t>
            </a:r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18011" y="1825625"/>
            <a:ext cx="11273246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- 1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8456" y="1685109"/>
            <a:ext cx="10802983" cy="461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01421" y="378822"/>
            <a:ext cx="10929024" cy="6087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- 2  </a:t>
            </a:r>
            <a:endParaRPr lang="en-US" dirty="0"/>
          </a:p>
        </p:txBody>
      </p:sp>
      <p:pic>
        <p:nvPicPr>
          <p:cNvPr id="1945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92777" y="1567543"/>
            <a:ext cx="10162903" cy="4820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- 3 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6077" y="1783761"/>
            <a:ext cx="10325100" cy="4342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Context : call stack - 4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6050" y="1803899"/>
            <a:ext cx="10308636" cy="4348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</a:t>
            </a:r>
            <a:endParaRPr lang="en-US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3512" y="2277269"/>
            <a:ext cx="9324975" cy="344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Scope</a:t>
            </a:r>
            <a:endParaRPr lang="en-US" dirty="0"/>
          </a:p>
        </p:txBody>
      </p:sp>
      <p:pic>
        <p:nvPicPr>
          <p:cNvPr id="2355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62149" y="1800338"/>
            <a:ext cx="10437222" cy="4352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</a:t>
            </a:r>
            <a:endParaRPr lang="en-US" dirty="0"/>
          </a:p>
        </p:txBody>
      </p:sp>
      <p:pic>
        <p:nvPicPr>
          <p:cNvPr id="2457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86752" y="1523704"/>
            <a:ext cx="10259922" cy="4903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Chain Vs Call Stack</a:t>
            </a:r>
            <a:endParaRPr lang="en-US" dirty="0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7443" y="1594871"/>
            <a:ext cx="10584180" cy="4766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Practice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88273" y="1763486"/>
            <a:ext cx="10254343" cy="4415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Hoisting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97900" y="1603557"/>
            <a:ext cx="10836603" cy="4836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TDZ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76277" y="1577430"/>
            <a:ext cx="11006419" cy="500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36023" y="310333"/>
            <a:ext cx="10384971" cy="5999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Hositing</a:t>
            </a:r>
            <a:r>
              <a:rPr lang="en-US" dirty="0" smtClean="0"/>
              <a:t> Practice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88895" y="1694995"/>
            <a:ext cx="11032545" cy="4653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keyword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88719" y="1750423"/>
            <a:ext cx="10006149" cy="4491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r>
              <a:rPr lang="en-US" dirty="0" smtClean="0"/>
              <a:t>his keyword practice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08957" y="1854926"/>
            <a:ext cx="10716986" cy="461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19350" y="1580605"/>
            <a:ext cx="9379130" cy="462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Garbage Collected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06732" y="1776549"/>
            <a:ext cx="8752114" cy="451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Interpreted – Just-in-time compiled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580005" y="1825625"/>
            <a:ext cx="7031989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Multi-paradigm</a:t>
            </a:r>
            <a:endParaRPr lang="en-US" dirty="0"/>
          </a:p>
        </p:txBody>
      </p:sp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88274" y="1894115"/>
            <a:ext cx="10306595" cy="4702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Prototype-based-object-oriented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14400" y="1864814"/>
            <a:ext cx="10502537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First-class-Function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09787" y="1986756"/>
            <a:ext cx="7972425" cy="402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7352</TotalTime>
  <Words>91</Words>
  <Application>Microsoft Office PowerPoint</Application>
  <PresentationFormat>Custom</PresentationFormat>
  <Paragraphs>30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Slide 1</vt:lpstr>
      <vt:lpstr>Slide 2</vt:lpstr>
      <vt:lpstr>Slide 3</vt:lpstr>
      <vt:lpstr>High Level</vt:lpstr>
      <vt:lpstr>Garbage Collected</vt:lpstr>
      <vt:lpstr>Interpreted – Just-in-time compiled</vt:lpstr>
      <vt:lpstr>Multi-paradigm</vt:lpstr>
      <vt:lpstr>Prototype-based-object-oriented</vt:lpstr>
      <vt:lpstr>First-class-Function</vt:lpstr>
      <vt:lpstr>Dynamic</vt:lpstr>
      <vt:lpstr>Single Threaded And Non-blocking Event loop</vt:lpstr>
      <vt:lpstr>Javascript Engine</vt:lpstr>
      <vt:lpstr>Compilation And Interpretation</vt:lpstr>
      <vt:lpstr>Compilation of javascript</vt:lpstr>
      <vt:lpstr>Javascript Runtime</vt:lpstr>
      <vt:lpstr>Execution Context</vt:lpstr>
      <vt:lpstr>Execution Context</vt:lpstr>
      <vt:lpstr>Execution Context – Call Stack</vt:lpstr>
      <vt:lpstr>Execution Context : call stack - 1 </vt:lpstr>
      <vt:lpstr>Execution Context : call stack - 2  </vt:lpstr>
      <vt:lpstr>Execution Context : call stack - 3  </vt:lpstr>
      <vt:lpstr>Execution Context : call stack - 4</vt:lpstr>
      <vt:lpstr>Scope Chain</vt:lpstr>
      <vt:lpstr>Types of Scope</vt:lpstr>
      <vt:lpstr>Scope Chain</vt:lpstr>
      <vt:lpstr>Scope Chain Vs Call Stack</vt:lpstr>
      <vt:lpstr>Scope Practice</vt:lpstr>
      <vt:lpstr>Hoisting</vt:lpstr>
      <vt:lpstr>TDZ</vt:lpstr>
      <vt:lpstr>Hositing Practice</vt:lpstr>
      <vt:lpstr>This keyword</vt:lpstr>
      <vt:lpstr>this keyword practice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Sengottuvelu Dhayalan</dc:creator>
  <cp:lastModifiedBy>Salman</cp:lastModifiedBy>
  <cp:revision>370</cp:revision>
  <dcterms:created xsi:type="dcterms:W3CDTF">2021-03-13T13:53:48Z</dcterms:created>
  <dcterms:modified xsi:type="dcterms:W3CDTF">2022-07-22T06:41:07Z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LPManualFileClassification">
    <vt:lpwstr>{1A067545-A4E2-4FA1-8094-0D7902669705}</vt:lpwstr>
  </property>
  <property fmtid="{D5CDD505-2E9C-101B-9397-08002B2CF9AE}" pid="3" name="DLPManualFileClassificationLastModifiedBy">
    <vt:lpwstr>TECHMAHINDRA\SD51259</vt:lpwstr>
  </property>
  <property fmtid="{D5CDD505-2E9C-101B-9397-08002B2CF9AE}" pid="4" name="DLPManualFileClassificationLastModificationDate">
    <vt:lpwstr>1615644541</vt:lpwstr>
  </property>
  <property fmtid="{D5CDD505-2E9C-101B-9397-08002B2CF9AE}" pid="5" name="DLPManualFileClassificationVersion">
    <vt:lpwstr>11.6.0.76</vt:lpwstr>
  </property>
</Properties>
</file>